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56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76A299-A5DF-4B32-BBFA-A4F73804E39F}" v="78" dt="2022-07-18T13:03:02.8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03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刘 玄昊" userId="03997660b9f98545" providerId="LiveId" clId="{8E76A299-A5DF-4B32-BBFA-A4F73804E39F}"/>
    <pc:docChg chg="undo custSel addSld modSld sldOrd">
      <pc:chgData name="刘 玄昊" userId="03997660b9f98545" providerId="LiveId" clId="{8E76A299-A5DF-4B32-BBFA-A4F73804E39F}" dt="2022-07-18T13:09:38.673" v="355" actId="20577"/>
      <pc:docMkLst>
        <pc:docMk/>
      </pc:docMkLst>
      <pc:sldChg chg="addSp delSp modSp new mod modNotesTx">
        <pc:chgData name="刘 玄昊" userId="03997660b9f98545" providerId="LiveId" clId="{8E76A299-A5DF-4B32-BBFA-A4F73804E39F}" dt="2022-07-18T13:09:24.076" v="336" actId="20577"/>
        <pc:sldMkLst>
          <pc:docMk/>
          <pc:sldMk cId="160594613" sldId="256"/>
        </pc:sldMkLst>
        <pc:spChg chg="del">
          <ac:chgData name="刘 玄昊" userId="03997660b9f98545" providerId="LiveId" clId="{8E76A299-A5DF-4B32-BBFA-A4F73804E39F}" dt="2022-07-18T11:42:57.926" v="1" actId="478"/>
          <ac:spMkLst>
            <pc:docMk/>
            <pc:sldMk cId="160594613" sldId="256"/>
            <ac:spMk id="2" creationId="{94ED0328-F82F-711C-33BE-1CBE6C0012F5}"/>
          </ac:spMkLst>
        </pc:spChg>
        <pc:spChg chg="del">
          <ac:chgData name="刘 玄昊" userId="03997660b9f98545" providerId="LiveId" clId="{8E76A299-A5DF-4B32-BBFA-A4F73804E39F}" dt="2022-07-18T11:42:59.317" v="2" actId="478"/>
          <ac:spMkLst>
            <pc:docMk/>
            <pc:sldMk cId="160594613" sldId="256"/>
            <ac:spMk id="3" creationId="{0E59E87D-3725-9C19-61AD-90562C7AC216}"/>
          </ac:spMkLst>
        </pc:spChg>
        <pc:spChg chg="add mod">
          <ac:chgData name="刘 玄昊" userId="03997660b9f98545" providerId="LiveId" clId="{8E76A299-A5DF-4B32-BBFA-A4F73804E39F}" dt="2022-07-18T11:44:10.957" v="47" actId="1076"/>
          <ac:spMkLst>
            <pc:docMk/>
            <pc:sldMk cId="160594613" sldId="256"/>
            <ac:spMk id="6" creationId="{CE5A4A5B-51E8-265F-15D6-D585949F9BDF}"/>
          </ac:spMkLst>
        </pc:spChg>
        <pc:spChg chg="add mod">
          <ac:chgData name="刘 玄昊" userId="03997660b9f98545" providerId="LiveId" clId="{8E76A299-A5DF-4B32-BBFA-A4F73804E39F}" dt="2022-07-18T11:44:15.195" v="49" actId="1076"/>
          <ac:spMkLst>
            <pc:docMk/>
            <pc:sldMk cId="160594613" sldId="256"/>
            <ac:spMk id="7" creationId="{331AAC5F-FD25-4B6A-A192-B3DA456330EB}"/>
          </ac:spMkLst>
        </pc:spChg>
        <pc:spChg chg="add mod">
          <ac:chgData name="刘 玄昊" userId="03997660b9f98545" providerId="LiveId" clId="{8E76A299-A5DF-4B32-BBFA-A4F73804E39F}" dt="2022-07-18T11:44:21.423" v="51" actId="1076"/>
          <ac:spMkLst>
            <pc:docMk/>
            <pc:sldMk cId="160594613" sldId="256"/>
            <ac:spMk id="8" creationId="{4CB10336-4AF9-BA4C-7B21-E86061009C51}"/>
          </ac:spMkLst>
        </pc:spChg>
        <pc:spChg chg="add mod">
          <ac:chgData name="刘 玄昊" userId="03997660b9f98545" providerId="LiveId" clId="{8E76A299-A5DF-4B32-BBFA-A4F73804E39F}" dt="2022-07-18T11:44:26.434" v="53" actId="1076"/>
          <ac:spMkLst>
            <pc:docMk/>
            <pc:sldMk cId="160594613" sldId="256"/>
            <ac:spMk id="9" creationId="{399B33B8-F8C5-841D-9861-29AFBE1F819F}"/>
          </ac:spMkLst>
        </pc:spChg>
        <pc:spChg chg="add mod">
          <ac:chgData name="刘 玄昊" userId="03997660b9f98545" providerId="LiveId" clId="{8E76A299-A5DF-4B32-BBFA-A4F73804E39F}" dt="2022-07-18T11:44:32.080" v="55" actId="1076"/>
          <ac:spMkLst>
            <pc:docMk/>
            <pc:sldMk cId="160594613" sldId="256"/>
            <ac:spMk id="10" creationId="{3F35498E-E3AF-02B6-281E-D79B561479FC}"/>
          </ac:spMkLst>
        </pc:spChg>
        <pc:spChg chg="add mod">
          <ac:chgData name="刘 玄昊" userId="03997660b9f98545" providerId="LiveId" clId="{8E76A299-A5DF-4B32-BBFA-A4F73804E39F}" dt="2022-07-18T11:45:09.706" v="61" actId="1076"/>
          <ac:spMkLst>
            <pc:docMk/>
            <pc:sldMk cId="160594613" sldId="256"/>
            <ac:spMk id="11" creationId="{45B3F297-953F-2F44-DE0E-182366734362}"/>
          </ac:spMkLst>
        </pc:spChg>
        <pc:spChg chg="add mod">
          <ac:chgData name="刘 玄昊" userId="03997660b9f98545" providerId="LiveId" clId="{8E76A299-A5DF-4B32-BBFA-A4F73804E39F}" dt="2022-07-18T11:45:15.746" v="63" actId="1076"/>
          <ac:spMkLst>
            <pc:docMk/>
            <pc:sldMk cId="160594613" sldId="256"/>
            <ac:spMk id="12" creationId="{D8E657B7-9049-C492-4734-050CB21311FB}"/>
          </ac:spMkLst>
        </pc:spChg>
        <pc:spChg chg="add mod">
          <ac:chgData name="刘 玄昊" userId="03997660b9f98545" providerId="LiveId" clId="{8E76A299-A5DF-4B32-BBFA-A4F73804E39F}" dt="2022-07-18T11:45:19.798" v="65" actId="1076"/>
          <ac:spMkLst>
            <pc:docMk/>
            <pc:sldMk cId="160594613" sldId="256"/>
            <ac:spMk id="13" creationId="{9F22DB63-D342-1A70-CF24-FA7C4784365B}"/>
          </ac:spMkLst>
        </pc:spChg>
        <pc:spChg chg="add mod">
          <ac:chgData name="刘 玄昊" userId="03997660b9f98545" providerId="LiveId" clId="{8E76A299-A5DF-4B32-BBFA-A4F73804E39F}" dt="2022-07-18T11:45:39.079" v="71" actId="1076"/>
          <ac:spMkLst>
            <pc:docMk/>
            <pc:sldMk cId="160594613" sldId="256"/>
            <ac:spMk id="14" creationId="{B7E7DB99-4BCB-30B5-368C-CB2836489F56}"/>
          </ac:spMkLst>
        </pc:spChg>
        <pc:spChg chg="add mod">
          <ac:chgData name="刘 玄昊" userId="03997660b9f98545" providerId="LiveId" clId="{8E76A299-A5DF-4B32-BBFA-A4F73804E39F}" dt="2022-07-18T11:45:35.331" v="70" actId="1076"/>
          <ac:spMkLst>
            <pc:docMk/>
            <pc:sldMk cId="160594613" sldId="256"/>
            <ac:spMk id="15" creationId="{B9274C5A-E243-9894-6349-A4F885AA0DF0}"/>
          </ac:spMkLst>
        </pc:spChg>
        <pc:spChg chg="add mod">
          <ac:chgData name="刘 玄昊" userId="03997660b9f98545" providerId="LiveId" clId="{8E76A299-A5DF-4B32-BBFA-A4F73804E39F}" dt="2022-07-18T11:46:53.375" v="75" actId="207"/>
          <ac:spMkLst>
            <pc:docMk/>
            <pc:sldMk cId="160594613" sldId="256"/>
            <ac:spMk id="16" creationId="{0025A932-C7CF-ECF4-DD7F-92CE684B0C96}"/>
          </ac:spMkLst>
        </pc:spChg>
        <pc:spChg chg="add del">
          <ac:chgData name="刘 玄昊" userId="03997660b9f98545" providerId="LiveId" clId="{8E76A299-A5DF-4B32-BBFA-A4F73804E39F}" dt="2022-07-18T11:48:37.934" v="77" actId="478"/>
          <ac:spMkLst>
            <pc:docMk/>
            <pc:sldMk cId="160594613" sldId="256"/>
            <ac:spMk id="17" creationId="{C4D0E8DC-933F-6407-BCB9-34884B98191A}"/>
          </ac:spMkLst>
        </pc:spChg>
        <pc:spChg chg="add del mod">
          <ac:chgData name="刘 玄昊" userId="03997660b9f98545" providerId="LiveId" clId="{8E76A299-A5DF-4B32-BBFA-A4F73804E39F}" dt="2022-07-18T11:50:19.800" v="96" actId="478"/>
          <ac:spMkLst>
            <pc:docMk/>
            <pc:sldMk cId="160594613" sldId="256"/>
            <ac:spMk id="18" creationId="{C82E6326-611F-62EB-D5F8-6F834064A9E1}"/>
          </ac:spMkLst>
        </pc:spChg>
        <pc:spChg chg="add del mod">
          <ac:chgData name="刘 玄昊" userId="03997660b9f98545" providerId="LiveId" clId="{8E76A299-A5DF-4B32-BBFA-A4F73804E39F}" dt="2022-07-18T11:49:24.983" v="87" actId="478"/>
          <ac:spMkLst>
            <pc:docMk/>
            <pc:sldMk cId="160594613" sldId="256"/>
            <ac:spMk id="19" creationId="{0EF2D9F2-FC78-8330-E5E3-9BF69136FA13}"/>
          </ac:spMkLst>
        </pc:spChg>
        <pc:spChg chg="add del mod">
          <ac:chgData name="刘 玄昊" userId="03997660b9f98545" providerId="LiveId" clId="{8E76A299-A5DF-4B32-BBFA-A4F73804E39F}" dt="2022-07-18T11:50:20.702" v="97" actId="478"/>
          <ac:spMkLst>
            <pc:docMk/>
            <pc:sldMk cId="160594613" sldId="256"/>
            <ac:spMk id="20" creationId="{AF84E0C7-AD7A-5A67-CFB4-76B05087D899}"/>
          </ac:spMkLst>
        </pc:spChg>
        <pc:spChg chg="add del">
          <ac:chgData name="刘 玄昊" userId="03997660b9f98545" providerId="LiveId" clId="{8E76A299-A5DF-4B32-BBFA-A4F73804E39F}" dt="2022-07-18T11:49:51.468" v="90" actId="11529"/>
          <ac:spMkLst>
            <pc:docMk/>
            <pc:sldMk cId="160594613" sldId="256"/>
            <ac:spMk id="21" creationId="{36754B9A-BF10-3949-28CD-26FE6427F3C1}"/>
          </ac:spMkLst>
        </pc:spChg>
        <pc:spChg chg="add mod">
          <ac:chgData name="刘 玄昊" userId="03997660b9f98545" providerId="LiveId" clId="{8E76A299-A5DF-4B32-BBFA-A4F73804E39F}" dt="2022-07-18T11:50:26.278" v="99" actId="1076"/>
          <ac:spMkLst>
            <pc:docMk/>
            <pc:sldMk cId="160594613" sldId="256"/>
            <ac:spMk id="22" creationId="{678AF54D-B9B5-6287-7D84-D6896B350C03}"/>
          </ac:spMkLst>
        </pc:spChg>
        <pc:spChg chg="add mod">
          <ac:chgData name="刘 玄昊" userId="03997660b9f98545" providerId="LiveId" clId="{8E76A299-A5DF-4B32-BBFA-A4F73804E39F}" dt="2022-07-18T11:50:30.795" v="101" actId="1076"/>
          <ac:spMkLst>
            <pc:docMk/>
            <pc:sldMk cId="160594613" sldId="256"/>
            <ac:spMk id="23" creationId="{F9A0C802-76A8-C3D8-1D23-8F8C97C898B9}"/>
          </ac:spMkLst>
        </pc:spChg>
        <pc:spChg chg="add mod">
          <ac:chgData name="刘 玄昊" userId="03997660b9f98545" providerId="LiveId" clId="{8E76A299-A5DF-4B32-BBFA-A4F73804E39F}" dt="2022-07-18T11:50:33.874" v="103" actId="1076"/>
          <ac:spMkLst>
            <pc:docMk/>
            <pc:sldMk cId="160594613" sldId="256"/>
            <ac:spMk id="24" creationId="{8742D0D8-6453-7674-8338-A7E90EF69071}"/>
          </ac:spMkLst>
        </pc:spChg>
        <pc:spChg chg="add mod">
          <ac:chgData name="刘 玄昊" userId="03997660b9f98545" providerId="LiveId" clId="{8E76A299-A5DF-4B32-BBFA-A4F73804E39F}" dt="2022-07-18T11:52:17.566" v="115" actId="1076"/>
          <ac:spMkLst>
            <pc:docMk/>
            <pc:sldMk cId="160594613" sldId="256"/>
            <ac:spMk id="25" creationId="{9D4D50D6-356A-C9EA-E545-E5D9C12D3806}"/>
          </ac:spMkLst>
        </pc:spChg>
        <pc:picChg chg="add mod">
          <ac:chgData name="刘 玄昊" userId="03997660b9f98545" providerId="LiveId" clId="{8E76A299-A5DF-4B32-BBFA-A4F73804E39F}" dt="2022-07-18T11:43:24.554" v="6" actId="962"/>
          <ac:picMkLst>
            <pc:docMk/>
            <pc:sldMk cId="160594613" sldId="256"/>
            <ac:picMk id="5" creationId="{31E2AD82-FE89-F95E-50C4-52D55A4CF07A}"/>
          </ac:picMkLst>
        </pc:picChg>
        <pc:cxnChg chg="add mod">
          <ac:chgData name="刘 玄昊" userId="03997660b9f98545" providerId="LiveId" clId="{8E76A299-A5DF-4B32-BBFA-A4F73804E39F}" dt="2022-07-18T11:52:21.742" v="116" actId="208"/>
          <ac:cxnSpMkLst>
            <pc:docMk/>
            <pc:sldMk cId="160594613" sldId="256"/>
            <ac:cxnSpMk id="27" creationId="{0E20903D-29DE-DCAD-4D9F-C9FB62A43BF6}"/>
          </ac:cxnSpMkLst>
        </pc:cxnChg>
      </pc:sldChg>
      <pc:sldChg chg="addSp delSp modSp new mod modNotesTx">
        <pc:chgData name="刘 玄昊" userId="03997660b9f98545" providerId="LiveId" clId="{8E76A299-A5DF-4B32-BBFA-A4F73804E39F}" dt="2022-07-18T13:09:27.821" v="342" actId="20577"/>
        <pc:sldMkLst>
          <pc:docMk/>
          <pc:sldMk cId="1759258305" sldId="257"/>
        </pc:sldMkLst>
        <pc:spChg chg="del">
          <ac:chgData name="刘 玄昊" userId="03997660b9f98545" providerId="LiveId" clId="{8E76A299-A5DF-4B32-BBFA-A4F73804E39F}" dt="2022-07-18T12:07:23.027" v="118" actId="478"/>
          <ac:spMkLst>
            <pc:docMk/>
            <pc:sldMk cId="1759258305" sldId="257"/>
            <ac:spMk id="2" creationId="{1D7950F4-FAFD-C877-0D87-89DC2AC2646C}"/>
          </ac:spMkLst>
        </pc:spChg>
        <pc:spChg chg="del">
          <ac:chgData name="刘 玄昊" userId="03997660b9f98545" providerId="LiveId" clId="{8E76A299-A5DF-4B32-BBFA-A4F73804E39F}" dt="2022-07-18T12:07:24.169" v="119" actId="478"/>
          <ac:spMkLst>
            <pc:docMk/>
            <pc:sldMk cId="1759258305" sldId="257"/>
            <ac:spMk id="3" creationId="{2DA4B421-BD61-2B4C-7790-3F9318AB10AC}"/>
          </ac:spMkLst>
        </pc:spChg>
        <pc:spChg chg="add mod">
          <ac:chgData name="刘 玄昊" userId="03997660b9f98545" providerId="LiveId" clId="{8E76A299-A5DF-4B32-BBFA-A4F73804E39F}" dt="2022-07-18T12:08:00.882" v="123" actId="1076"/>
          <ac:spMkLst>
            <pc:docMk/>
            <pc:sldMk cId="1759258305" sldId="257"/>
            <ac:spMk id="6" creationId="{278D439B-48A8-DA46-75CB-DF795187D037}"/>
          </ac:spMkLst>
        </pc:spChg>
        <pc:spChg chg="add mod">
          <ac:chgData name="刘 玄昊" userId="03997660b9f98545" providerId="LiveId" clId="{8E76A299-A5DF-4B32-BBFA-A4F73804E39F}" dt="2022-07-18T12:08:09.065" v="125" actId="1076"/>
          <ac:spMkLst>
            <pc:docMk/>
            <pc:sldMk cId="1759258305" sldId="257"/>
            <ac:spMk id="7" creationId="{F03C2B64-5EBB-6720-904E-BEA5DAA5025F}"/>
          </ac:spMkLst>
        </pc:spChg>
        <pc:spChg chg="add mod">
          <ac:chgData name="刘 玄昊" userId="03997660b9f98545" providerId="LiveId" clId="{8E76A299-A5DF-4B32-BBFA-A4F73804E39F}" dt="2022-07-18T12:08:13.138" v="127" actId="1076"/>
          <ac:spMkLst>
            <pc:docMk/>
            <pc:sldMk cId="1759258305" sldId="257"/>
            <ac:spMk id="8" creationId="{B1595C79-ADE4-D3E9-68D3-AE76A9ED0F5C}"/>
          </ac:spMkLst>
        </pc:spChg>
        <pc:spChg chg="add mod">
          <ac:chgData name="刘 玄昊" userId="03997660b9f98545" providerId="LiveId" clId="{8E76A299-A5DF-4B32-BBFA-A4F73804E39F}" dt="2022-07-18T12:08:15.576" v="129" actId="1076"/>
          <ac:spMkLst>
            <pc:docMk/>
            <pc:sldMk cId="1759258305" sldId="257"/>
            <ac:spMk id="9" creationId="{0B39E331-87EE-DE1F-239F-CD3B2F7F6881}"/>
          </ac:spMkLst>
        </pc:spChg>
        <pc:spChg chg="add mod">
          <ac:chgData name="刘 玄昊" userId="03997660b9f98545" providerId="LiveId" clId="{8E76A299-A5DF-4B32-BBFA-A4F73804E39F}" dt="2022-07-18T12:08:20.220" v="131" actId="1076"/>
          <ac:spMkLst>
            <pc:docMk/>
            <pc:sldMk cId="1759258305" sldId="257"/>
            <ac:spMk id="10" creationId="{72AF01F9-9B79-EF6F-C004-E355554D49BA}"/>
          </ac:spMkLst>
        </pc:spChg>
        <pc:spChg chg="add mod">
          <ac:chgData name="刘 玄昊" userId="03997660b9f98545" providerId="LiveId" clId="{8E76A299-A5DF-4B32-BBFA-A4F73804E39F}" dt="2022-07-18T12:08:31.693" v="133" actId="1076"/>
          <ac:spMkLst>
            <pc:docMk/>
            <pc:sldMk cId="1759258305" sldId="257"/>
            <ac:spMk id="11" creationId="{F6826DBA-C309-7ACB-9669-A5E14E748DE4}"/>
          </ac:spMkLst>
        </pc:spChg>
        <pc:spChg chg="add mod">
          <ac:chgData name="刘 玄昊" userId="03997660b9f98545" providerId="LiveId" clId="{8E76A299-A5DF-4B32-BBFA-A4F73804E39F}" dt="2022-07-18T12:08:35.097" v="135" actId="1076"/>
          <ac:spMkLst>
            <pc:docMk/>
            <pc:sldMk cId="1759258305" sldId="257"/>
            <ac:spMk id="12" creationId="{B0184C52-2973-BC22-2BFC-2235F6F40D9C}"/>
          </ac:spMkLst>
        </pc:spChg>
        <pc:spChg chg="add mod">
          <ac:chgData name="刘 玄昊" userId="03997660b9f98545" providerId="LiveId" clId="{8E76A299-A5DF-4B32-BBFA-A4F73804E39F}" dt="2022-07-18T12:08:37.552" v="137" actId="1076"/>
          <ac:spMkLst>
            <pc:docMk/>
            <pc:sldMk cId="1759258305" sldId="257"/>
            <ac:spMk id="13" creationId="{4D2E3B25-871A-794E-6B8F-5AB97BC3D603}"/>
          </ac:spMkLst>
        </pc:spChg>
        <pc:spChg chg="add mod">
          <ac:chgData name="刘 玄昊" userId="03997660b9f98545" providerId="LiveId" clId="{8E76A299-A5DF-4B32-BBFA-A4F73804E39F}" dt="2022-07-18T12:08:40.484" v="139" actId="1076"/>
          <ac:spMkLst>
            <pc:docMk/>
            <pc:sldMk cId="1759258305" sldId="257"/>
            <ac:spMk id="14" creationId="{495E50C1-078B-3F5E-97C4-F202390B1F30}"/>
          </ac:spMkLst>
        </pc:spChg>
        <pc:spChg chg="add mod">
          <ac:chgData name="刘 玄昊" userId="03997660b9f98545" providerId="LiveId" clId="{8E76A299-A5DF-4B32-BBFA-A4F73804E39F}" dt="2022-07-18T12:08:43.311" v="141" actId="1076"/>
          <ac:spMkLst>
            <pc:docMk/>
            <pc:sldMk cId="1759258305" sldId="257"/>
            <ac:spMk id="15" creationId="{094F0285-5112-41D5-5B7B-490A8D594C20}"/>
          </ac:spMkLst>
        </pc:spChg>
        <pc:spChg chg="add mod">
          <ac:chgData name="刘 玄昊" userId="03997660b9f98545" providerId="LiveId" clId="{8E76A299-A5DF-4B32-BBFA-A4F73804E39F}" dt="2022-07-18T12:09:08.900" v="157" actId="122"/>
          <ac:spMkLst>
            <pc:docMk/>
            <pc:sldMk cId="1759258305" sldId="257"/>
            <ac:spMk id="16" creationId="{C23F545F-BCD1-D81A-40F0-E01CCABC1754}"/>
          </ac:spMkLst>
        </pc:spChg>
        <pc:spChg chg="add mod">
          <ac:chgData name="刘 玄昊" userId="03997660b9f98545" providerId="LiveId" clId="{8E76A299-A5DF-4B32-BBFA-A4F73804E39F}" dt="2022-07-18T12:09:34.831" v="159" actId="1076"/>
          <ac:spMkLst>
            <pc:docMk/>
            <pc:sldMk cId="1759258305" sldId="257"/>
            <ac:spMk id="18" creationId="{FF70CBE2-492C-4072-F699-1982660DADD8}"/>
          </ac:spMkLst>
        </pc:spChg>
        <pc:spChg chg="add mod">
          <ac:chgData name="刘 玄昊" userId="03997660b9f98545" providerId="LiveId" clId="{8E76A299-A5DF-4B32-BBFA-A4F73804E39F}" dt="2022-07-18T12:09:39.563" v="161" actId="1076"/>
          <ac:spMkLst>
            <pc:docMk/>
            <pc:sldMk cId="1759258305" sldId="257"/>
            <ac:spMk id="19" creationId="{CC9C1E17-98B6-3184-2C09-373099F04D09}"/>
          </ac:spMkLst>
        </pc:spChg>
        <pc:spChg chg="add mod">
          <ac:chgData name="刘 玄昊" userId="03997660b9f98545" providerId="LiveId" clId="{8E76A299-A5DF-4B32-BBFA-A4F73804E39F}" dt="2022-07-18T12:09:47.640" v="163" actId="1076"/>
          <ac:spMkLst>
            <pc:docMk/>
            <pc:sldMk cId="1759258305" sldId="257"/>
            <ac:spMk id="20" creationId="{78A3F6EF-E86F-F8C2-2D61-0CC67B44042F}"/>
          </ac:spMkLst>
        </pc:spChg>
        <pc:spChg chg="add mod">
          <ac:chgData name="刘 玄昊" userId="03997660b9f98545" providerId="LiveId" clId="{8E76A299-A5DF-4B32-BBFA-A4F73804E39F}" dt="2022-07-18T12:09:50.825" v="165" actId="1076"/>
          <ac:spMkLst>
            <pc:docMk/>
            <pc:sldMk cId="1759258305" sldId="257"/>
            <ac:spMk id="21" creationId="{17553B18-81F0-9BEC-9E32-AC7DDDDDE915}"/>
          </ac:spMkLst>
        </pc:spChg>
        <pc:picChg chg="add mod">
          <ac:chgData name="刘 玄昊" userId="03997660b9f98545" providerId="LiveId" clId="{8E76A299-A5DF-4B32-BBFA-A4F73804E39F}" dt="2022-07-18T12:07:33.733" v="121" actId="27614"/>
          <ac:picMkLst>
            <pc:docMk/>
            <pc:sldMk cId="1759258305" sldId="257"/>
            <ac:picMk id="5" creationId="{6DBDB956-8B90-EB1B-86F0-2603F5B4CB4C}"/>
          </ac:picMkLst>
        </pc:picChg>
        <pc:cxnChg chg="add mod">
          <ac:chgData name="刘 玄昊" userId="03997660b9f98545" providerId="LiveId" clId="{8E76A299-A5DF-4B32-BBFA-A4F73804E39F}" dt="2022-07-18T12:09:00.951" v="143" actId="1076"/>
          <ac:cxnSpMkLst>
            <pc:docMk/>
            <pc:sldMk cId="1759258305" sldId="257"/>
            <ac:cxnSpMk id="17" creationId="{0F676AC4-F77E-41CE-B865-852C71173F29}"/>
          </ac:cxnSpMkLst>
        </pc:cxnChg>
      </pc:sldChg>
      <pc:sldChg chg="addSp delSp modSp new mod ord modNotesTx">
        <pc:chgData name="刘 玄昊" userId="03997660b9f98545" providerId="LiveId" clId="{8E76A299-A5DF-4B32-BBFA-A4F73804E39F}" dt="2022-07-18T13:09:18.517" v="330" actId="20577"/>
        <pc:sldMkLst>
          <pc:docMk/>
          <pc:sldMk cId="3754113941" sldId="258"/>
        </pc:sldMkLst>
        <pc:spChg chg="del">
          <ac:chgData name="刘 玄昊" userId="03997660b9f98545" providerId="LiveId" clId="{8E76A299-A5DF-4B32-BBFA-A4F73804E39F}" dt="2022-07-18T12:14:01.922" v="169" actId="478"/>
          <ac:spMkLst>
            <pc:docMk/>
            <pc:sldMk cId="3754113941" sldId="258"/>
            <ac:spMk id="2" creationId="{A8AF912A-2CFD-0724-EAFE-B77623C41EEF}"/>
          </ac:spMkLst>
        </pc:spChg>
        <pc:spChg chg="del">
          <ac:chgData name="刘 玄昊" userId="03997660b9f98545" providerId="LiveId" clId="{8E76A299-A5DF-4B32-BBFA-A4F73804E39F}" dt="2022-07-18T12:14:02.879" v="170" actId="478"/>
          <ac:spMkLst>
            <pc:docMk/>
            <pc:sldMk cId="3754113941" sldId="258"/>
            <ac:spMk id="3" creationId="{4D267583-1A70-1CEF-F96C-086D7D721FA4}"/>
          </ac:spMkLst>
        </pc:spChg>
        <pc:spChg chg="add mod">
          <ac:chgData name="刘 玄昊" userId="03997660b9f98545" providerId="LiveId" clId="{8E76A299-A5DF-4B32-BBFA-A4F73804E39F}" dt="2022-07-18T12:14:30.122" v="174" actId="1076"/>
          <ac:spMkLst>
            <pc:docMk/>
            <pc:sldMk cId="3754113941" sldId="258"/>
            <ac:spMk id="6" creationId="{2FED980C-7AC5-ACA7-E9D5-11393F3F5C99}"/>
          </ac:spMkLst>
        </pc:spChg>
        <pc:spChg chg="add mod">
          <ac:chgData name="刘 玄昊" userId="03997660b9f98545" providerId="LiveId" clId="{8E76A299-A5DF-4B32-BBFA-A4F73804E39F}" dt="2022-07-18T12:14:35.763" v="178" actId="20577"/>
          <ac:spMkLst>
            <pc:docMk/>
            <pc:sldMk cId="3754113941" sldId="258"/>
            <ac:spMk id="7" creationId="{4416D223-14BC-927B-9F5D-D1273E77426B}"/>
          </ac:spMkLst>
        </pc:spChg>
        <pc:spChg chg="add mod">
          <ac:chgData name="刘 玄昊" userId="03997660b9f98545" providerId="LiveId" clId="{8E76A299-A5DF-4B32-BBFA-A4F73804E39F}" dt="2022-07-18T12:14:41.564" v="182" actId="1076"/>
          <ac:spMkLst>
            <pc:docMk/>
            <pc:sldMk cId="3754113941" sldId="258"/>
            <ac:spMk id="8" creationId="{DA4A3A34-EC41-4B9B-AAB9-D07E9DB9486B}"/>
          </ac:spMkLst>
        </pc:spChg>
        <pc:spChg chg="add mod">
          <ac:chgData name="刘 玄昊" userId="03997660b9f98545" providerId="LiveId" clId="{8E76A299-A5DF-4B32-BBFA-A4F73804E39F}" dt="2022-07-18T12:14:43.568" v="184" actId="1076"/>
          <ac:spMkLst>
            <pc:docMk/>
            <pc:sldMk cId="3754113941" sldId="258"/>
            <ac:spMk id="9" creationId="{80C1D11A-A40C-2E61-A710-D92B6EF08216}"/>
          </ac:spMkLst>
        </pc:spChg>
        <pc:spChg chg="add mod">
          <ac:chgData name="刘 玄昊" userId="03997660b9f98545" providerId="LiveId" clId="{8E76A299-A5DF-4B32-BBFA-A4F73804E39F}" dt="2022-07-18T12:14:45.622" v="186" actId="1076"/>
          <ac:spMkLst>
            <pc:docMk/>
            <pc:sldMk cId="3754113941" sldId="258"/>
            <ac:spMk id="10" creationId="{77E49775-591A-C9DB-6D98-09FC791DD460}"/>
          </ac:spMkLst>
        </pc:spChg>
        <pc:spChg chg="add mod">
          <ac:chgData name="刘 玄昊" userId="03997660b9f98545" providerId="LiveId" clId="{8E76A299-A5DF-4B32-BBFA-A4F73804E39F}" dt="2022-07-18T12:14:57.534" v="188" actId="1076"/>
          <ac:spMkLst>
            <pc:docMk/>
            <pc:sldMk cId="3754113941" sldId="258"/>
            <ac:spMk id="11" creationId="{7478051A-0C44-BC31-917F-0816B39BDF82}"/>
          </ac:spMkLst>
        </pc:spChg>
        <pc:spChg chg="add mod">
          <ac:chgData name="刘 玄昊" userId="03997660b9f98545" providerId="LiveId" clId="{8E76A299-A5DF-4B32-BBFA-A4F73804E39F}" dt="2022-07-18T12:15:04.262" v="190" actId="1076"/>
          <ac:spMkLst>
            <pc:docMk/>
            <pc:sldMk cId="3754113941" sldId="258"/>
            <ac:spMk id="12" creationId="{BFB299D5-3D85-8347-6B21-CB216892AC70}"/>
          </ac:spMkLst>
        </pc:spChg>
        <pc:spChg chg="add mod">
          <ac:chgData name="刘 玄昊" userId="03997660b9f98545" providerId="LiveId" clId="{8E76A299-A5DF-4B32-BBFA-A4F73804E39F}" dt="2022-07-18T12:15:07.518" v="192" actId="1076"/>
          <ac:spMkLst>
            <pc:docMk/>
            <pc:sldMk cId="3754113941" sldId="258"/>
            <ac:spMk id="13" creationId="{7291E559-0BF0-3410-C4FE-387C379AD0AB}"/>
          </ac:spMkLst>
        </pc:spChg>
        <pc:spChg chg="add mod">
          <ac:chgData name="刘 玄昊" userId="03997660b9f98545" providerId="LiveId" clId="{8E76A299-A5DF-4B32-BBFA-A4F73804E39F}" dt="2022-07-18T12:15:10.463" v="194" actId="1076"/>
          <ac:spMkLst>
            <pc:docMk/>
            <pc:sldMk cId="3754113941" sldId="258"/>
            <ac:spMk id="14" creationId="{9109D086-B971-D1AD-D023-A50941104378}"/>
          </ac:spMkLst>
        </pc:spChg>
        <pc:spChg chg="add mod">
          <ac:chgData name="刘 玄昊" userId="03997660b9f98545" providerId="LiveId" clId="{8E76A299-A5DF-4B32-BBFA-A4F73804E39F}" dt="2022-07-18T12:15:14.258" v="196" actId="1076"/>
          <ac:spMkLst>
            <pc:docMk/>
            <pc:sldMk cId="3754113941" sldId="258"/>
            <ac:spMk id="15" creationId="{0D12C433-71C0-4E18-F169-48B90CAA34F7}"/>
          </ac:spMkLst>
        </pc:spChg>
        <pc:spChg chg="add mod">
          <ac:chgData name="刘 玄昊" userId="03997660b9f98545" providerId="LiveId" clId="{8E76A299-A5DF-4B32-BBFA-A4F73804E39F}" dt="2022-07-18T12:15:23.363" v="198" actId="1076"/>
          <ac:spMkLst>
            <pc:docMk/>
            <pc:sldMk cId="3754113941" sldId="258"/>
            <ac:spMk id="16" creationId="{5F3C0B14-F41E-B9C3-2E6B-DF11C8A372A9}"/>
          </ac:spMkLst>
        </pc:spChg>
        <pc:spChg chg="add mod">
          <ac:chgData name="刘 玄昊" userId="03997660b9f98545" providerId="LiveId" clId="{8E76A299-A5DF-4B32-BBFA-A4F73804E39F}" dt="2022-07-18T12:15:43.155" v="200" actId="1076"/>
          <ac:spMkLst>
            <pc:docMk/>
            <pc:sldMk cId="3754113941" sldId="258"/>
            <ac:spMk id="17" creationId="{7AECB4F1-F2A2-24BE-99BB-A482D5ACD33A}"/>
          </ac:spMkLst>
        </pc:spChg>
        <pc:spChg chg="add mod">
          <ac:chgData name="刘 玄昊" userId="03997660b9f98545" providerId="LiveId" clId="{8E76A299-A5DF-4B32-BBFA-A4F73804E39F}" dt="2022-07-18T12:15:46.772" v="202" actId="1076"/>
          <ac:spMkLst>
            <pc:docMk/>
            <pc:sldMk cId="3754113941" sldId="258"/>
            <ac:spMk id="18" creationId="{446457AA-A268-6451-BC38-7E1C14293C92}"/>
          </ac:spMkLst>
        </pc:spChg>
        <pc:spChg chg="add mod">
          <ac:chgData name="刘 玄昊" userId="03997660b9f98545" providerId="LiveId" clId="{8E76A299-A5DF-4B32-BBFA-A4F73804E39F}" dt="2022-07-18T12:15:51.233" v="204" actId="1076"/>
          <ac:spMkLst>
            <pc:docMk/>
            <pc:sldMk cId="3754113941" sldId="258"/>
            <ac:spMk id="19" creationId="{073FB30B-E548-6AA1-F210-6F9879A081E2}"/>
          </ac:spMkLst>
        </pc:spChg>
        <pc:spChg chg="add mod">
          <ac:chgData name="刘 玄昊" userId="03997660b9f98545" providerId="LiveId" clId="{8E76A299-A5DF-4B32-BBFA-A4F73804E39F}" dt="2022-07-18T12:17:47.226" v="215" actId="20577"/>
          <ac:spMkLst>
            <pc:docMk/>
            <pc:sldMk cId="3754113941" sldId="258"/>
            <ac:spMk id="20" creationId="{2C01EE46-E1CE-7EE4-119E-E30DF112118C}"/>
          </ac:spMkLst>
        </pc:spChg>
        <pc:picChg chg="add mod">
          <ac:chgData name="刘 玄昊" userId="03997660b9f98545" providerId="LiveId" clId="{8E76A299-A5DF-4B32-BBFA-A4F73804E39F}" dt="2022-07-18T12:14:12.372" v="172" actId="27614"/>
          <ac:picMkLst>
            <pc:docMk/>
            <pc:sldMk cId="3754113941" sldId="258"/>
            <ac:picMk id="5" creationId="{CDAC7377-8411-96B0-7B42-97BDE6B5416A}"/>
          </ac:picMkLst>
        </pc:picChg>
        <pc:cxnChg chg="add mod">
          <ac:chgData name="刘 玄昊" userId="03997660b9f98545" providerId="LiveId" clId="{8E76A299-A5DF-4B32-BBFA-A4F73804E39F}" dt="2022-07-18T12:17:41.324" v="208" actId="1076"/>
          <ac:cxnSpMkLst>
            <pc:docMk/>
            <pc:sldMk cId="3754113941" sldId="258"/>
            <ac:cxnSpMk id="21" creationId="{B458583C-0C48-9ADC-F77C-928BF92011D2}"/>
          </ac:cxnSpMkLst>
        </pc:cxnChg>
      </pc:sldChg>
      <pc:sldChg chg="addSp delSp modSp new mod modNotesTx">
        <pc:chgData name="刘 玄昊" userId="03997660b9f98545" providerId="LiveId" clId="{8E76A299-A5DF-4B32-BBFA-A4F73804E39F}" dt="2022-07-18T13:09:33.605" v="351" actId="20577"/>
        <pc:sldMkLst>
          <pc:docMk/>
          <pc:sldMk cId="3918314675" sldId="259"/>
        </pc:sldMkLst>
        <pc:spChg chg="del">
          <ac:chgData name="刘 玄昊" userId="03997660b9f98545" providerId="LiveId" clId="{8E76A299-A5DF-4B32-BBFA-A4F73804E39F}" dt="2022-07-18T12:34:55.850" v="217" actId="478"/>
          <ac:spMkLst>
            <pc:docMk/>
            <pc:sldMk cId="3918314675" sldId="259"/>
            <ac:spMk id="2" creationId="{1CBD679B-570F-EF94-C915-5F23B02DE6A9}"/>
          </ac:spMkLst>
        </pc:spChg>
        <pc:spChg chg="del">
          <ac:chgData name="刘 玄昊" userId="03997660b9f98545" providerId="LiveId" clId="{8E76A299-A5DF-4B32-BBFA-A4F73804E39F}" dt="2022-07-18T12:34:57.419" v="218" actId="478"/>
          <ac:spMkLst>
            <pc:docMk/>
            <pc:sldMk cId="3918314675" sldId="259"/>
            <ac:spMk id="3" creationId="{720FCA26-F5E6-F671-32FA-9E0C0EC55EE4}"/>
          </ac:spMkLst>
        </pc:spChg>
        <pc:spChg chg="add mod">
          <ac:chgData name="刘 玄昊" userId="03997660b9f98545" providerId="LiveId" clId="{8E76A299-A5DF-4B32-BBFA-A4F73804E39F}" dt="2022-07-18T12:36:20.453" v="226" actId="1076"/>
          <ac:spMkLst>
            <pc:docMk/>
            <pc:sldMk cId="3918314675" sldId="259"/>
            <ac:spMk id="8" creationId="{6C0E7B5C-1950-007D-8B22-FD7BAA53D147}"/>
          </ac:spMkLst>
        </pc:spChg>
        <pc:spChg chg="add mod">
          <ac:chgData name="刘 玄昊" userId="03997660b9f98545" providerId="LiveId" clId="{8E76A299-A5DF-4B32-BBFA-A4F73804E39F}" dt="2022-07-18T12:36:25.852" v="228" actId="1076"/>
          <ac:spMkLst>
            <pc:docMk/>
            <pc:sldMk cId="3918314675" sldId="259"/>
            <ac:spMk id="9" creationId="{B4079E0D-D3E4-440B-3F5A-029ECC32F661}"/>
          </ac:spMkLst>
        </pc:spChg>
        <pc:spChg chg="add mod">
          <ac:chgData name="刘 玄昊" userId="03997660b9f98545" providerId="LiveId" clId="{8E76A299-A5DF-4B32-BBFA-A4F73804E39F}" dt="2022-07-18T12:36:30.559" v="230" actId="1076"/>
          <ac:spMkLst>
            <pc:docMk/>
            <pc:sldMk cId="3918314675" sldId="259"/>
            <ac:spMk id="10" creationId="{6B998F83-EE80-8851-FFEE-1837C71B9973}"/>
          </ac:spMkLst>
        </pc:spChg>
        <pc:spChg chg="add mod">
          <ac:chgData name="刘 玄昊" userId="03997660b9f98545" providerId="LiveId" clId="{8E76A299-A5DF-4B32-BBFA-A4F73804E39F}" dt="2022-07-18T12:36:33.901" v="232" actId="1076"/>
          <ac:spMkLst>
            <pc:docMk/>
            <pc:sldMk cId="3918314675" sldId="259"/>
            <ac:spMk id="11" creationId="{5CFBCCEE-0C45-8656-A57F-A81E3072DE60}"/>
          </ac:spMkLst>
        </pc:spChg>
        <pc:spChg chg="add mod">
          <ac:chgData name="刘 玄昊" userId="03997660b9f98545" providerId="LiveId" clId="{8E76A299-A5DF-4B32-BBFA-A4F73804E39F}" dt="2022-07-18T12:36:37.034" v="234" actId="1076"/>
          <ac:spMkLst>
            <pc:docMk/>
            <pc:sldMk cId="3918314675" sldId="259"/>
            <ac:spMk id="12" creationId="{B7890B77-9C9F-69A3-A789-357A8F62F6F3}"/>
          </ac:spMkLst>
        </pc:spChg>
        <pc:spChg chg="add mod">
          <ac:chgData name="刘 玄昊" userId="03997660b9f98545" providerId="LiveId" clId="{8E76A299-A5DF-4B32-BBFA-A4F73804E39F}" dt="2022-07-18T12:36:45.470" v="236" actId="1076"/>
          <ac:spMkLst>
            <pc:docMk/>
            <pc:sldMk cId="3918314675" sldId="259"/>
            <ac:spMk id="13" creationId="{6F64F5D5-8504-765D-11B8-BB4447C9F337}"/>
          </ac:spMkLst>
        </pc:spChg>
        <pc:spChg chg="add mod">
          <ac:chgData name="刘 玄昊" userId="03997660b9f98545" providerId="LiveId" clId="{8E76A299-A5DF-4B32-BBFA-A4F73804E39F}" dt="2022-07-18T12:37:20.054" v="244" actId="14100"/>
          <ac:spMkLst>
            <pc:docMk/>
            <pc:sldMk cId="3918314675" sldId="259"/>
            <ac:spMk id="14" creationId="{8E538CD7-19B3-52A3-B93A-17A640333A44}"/>
          </ac:spMkLst>
        </pc:spChg>
        <pc:spChg chg="add mod">
          <ac:chgData name="刘 玄昊" userId="03997660b9f98545" providerId="LiveId" clId="{8E76A299-A5DF-4B32-BBFA-A4F73804E39F}" dt="2022-07-18T12:37:05.380" v="241" actId="1076"/>
          <ac:spMkLst>
            <pc:docMk/>
            <pc:sldMk cId="3918314675" sldId="259"/>
            <ac:spMk id="15" creationId="{84096E37-83C4-0AC8-916D-100D2514591A}"/>
          </ac:spMkLst>
        </pc:spChg>
        <pc:spChg chg="add mod">
          <ac:chgData name="刘 玄昊" userId="03997660b9f98545" providerId="LiveId" clId="{8E76A299-A5DF-4B32-BBFA-A4F73804E39F}" dt="2022-07-18T12:37:14.078" v="243" actId="1076"/>
          <ac:spMkLst>
            <pc:docMk/>
            <pc:sldMk cId="3918314675" sldId="259"/>
            <ac:spMk id="16" creationId="{541F08F7-E3BF-B4EB-64EA-4B9F6E46E036}"/>
          </ac:spMkLst>
        </pc:spChg>
        <pc:spChg chg="add mod">
          <ac:chgData name="刘 玄昊" userId="03997660b9f98545" providerId="LiveId" clId="{8E76A299-A5DF-4B32-BBFA-A4F73804E39F}" dt="2022-07-18T12:37:31.165" v="246" actId="1076"/>
          <ac:spMkLst>
            <pc:docMk/>
            <pc:sldMk cId="3918314675" sldId="259"/>
            <ac:spMk id="17" creationId="{884B33C1-3378-571E-FA14-16073441A2B6}"/>
          </ac:spMkLst>
        </pc:spChg>
        <pc:spChg chg="add mod">
          <ac:chgData name="刘 玄昊" userId="03997660b9f98545" providerId="LiveId" clId="{8E76A299-A5DF-4B32-BBFA-A4F73804E39F}" dt="2022-07-18T12:37:52.755" v="255" actId="14100"/>
          <ac:spMkLst>
            <pc:docMk/>
            <pc:sldMk cId="3918314675" sldId="259"/>
            <ac:spMk id="18" creationId="{3B55A0D1-8C1D-BDFE-26B6-EA789A2880E6}"/>
          </ac:spMkLst>
        </pc:spChg>
        <pc:spChg chg="add mod">
          <ac:chgData name="刘 玄昊" userId="03997660b9f98545" providerId="LiveId" clId="{8E76A299-A5DF-4B32-BBFA-A4F73804E39F}" dt="2022-07-18T12:37:41.475" v="250" actId="1076"/>
          <ac:spMkLst>
            <pc:docMk/>
            <pc:sldMk cId="3918314675" sldId="259"/>
            <ac:spMk id="19" creationId="{55167940-C70B-84B7-5BB1-F2BB29601969}"/>
          </ac:spMkLst>
        </pc:spChg>
        <pc:spChg chg="add mod">
          <ac:chgData name="刘 玄昊" userId="03997660b9f98545" providerId="LiveId" clId="{8E76A299-A5DF-4B32-BBFA-A4F73804E39F}" dt="2022-07-18T12:37:44.354" v="252" actId="1076"/>
          <ac:spMkLst>
            <pc:docMk/>
            <pc:sldMk cId="3918314675" sldId="259"/>
            <ac:spMk id="20" creationId="{9ED7AF5D-F9CB-415A-ADE4-C52A449568CC}"/>
          </ac:spMkLst>
        </pc:spChg>
        <pc:spChg chg="add mod">
          <ac:chgData name="刘 玄昊" userId="03997660b9f98545" providerId="LiveId" clId="{8E76A299-A5DF-4B32-BBFA-A4F73804E39F}" dt="2022-07-18T12:37:49.813" v="254" actId="1076"/>
          <ac:spMkLst>
            <pc:docMk/>
            <pc:sldMk cId="3918314675" sldId="259"/>
            <ac:spMk id="21" creationId="{2A62311D-E804-B0A9-029E-E5D655BCC635}"/>
          </ac:spMkLst>
        </pc:spChg>
        <pc:spChg chg="add del mod">
          <ac:chgData name="刘 玄昊" userId="03997660b9f98545" providerId="LiveId" clId="{8E76A299-A5DF-4B32-BBFA-A4F73804E39F}" dt="2022-07-18T12:41:05.295" v="268" actId="478"/>
          <ac:spMkLst>
            <pc:docMk/>
            <pc:sldMk cId="3918314675" sldId="259"/>
            <ac:spMk id="22" creationId="{E415FF36-60F7-EF9D-5BD2-C41930B9EEDE}"/>
          </ac:spMkLst>
        </pc:spChg>
        <pc:spChg chg="add mod">
          <ac:chgData name="刘 玄昊" userId="03997660b9f98545" providerId="LiveId" clId="{8E76A299-A5DF-4B32-BBFA-A4F73804E39F}" dt="2022-07-18T12:41:52.857" v="278" actId="1076"/>
          <ac:spMkLst>
            <pc:docMk/>
            <pc:sldMk cId="3918314675" sldId="259"/>
            <ac:spMk id="24" creationId="{43DC6AD1-316F-A619-2230-5C081F3637E2}"/>
          </ac:spMkLst>
        </pc:spChg>
        <pc:spChg chg="add mod">
          <ac:chgData name="刘 玄昊" userId="03997660b9f98545" providerId="LiveId" clId="{8E76A299-A5DF-4B32-BBFA-A4F73804E39F}" dt="2022-07-18T12:42:05.733" v="281" actId="1076"/>
          <ac:spMkLst>
            <pc:docMk/>
            <pc:sldMk cId="3918314675" sldId="259"/>
            <ac:spMk id="29" creationId="{1F706746-7258-32BF-328C-D744E8B1DACB}"/>
          </ac:spMkLst>
        </pc:spChg>
        <pc:picChg chg="add del mod">
          <ac:chgData name="刘 玄昊" userId="03997660b9f98545" providerId="LiveId" clId="{8E76A299-A5DF-4B32-BBFA-A4F73804E39F}" dt="2022-07-18T12:35:59.034" v="221" actId="478"/>
          <ac:picMkLst>
            <pc:docMk/>
            <pc:sldMk cId="3918314675" sldId="259"/>
            <ac:picMk id="5" creationId="{F55467FB-F1D3-B17A-0397-3A78CCAFD46F}"/>
          </ac:picMkLst>
        </pc:picChg>
        <pc:picChg chg="add mod">
          <ac:chgData name="刘 玄昊" userId="03997660b9f98545" providerId="LiveId" clId="{8E76A299-A5DF-4B32-BBFA-A4F73804E39F}" dt="2022-07-18T12:36:05.446" v="224" actId="962"/>
          <ac:picMkLst>
            <pc:docMk/>
            <pc:sldMk cId="3918314675" sldId="259"/>
            <ac:picMk id="7" creationId="{1CC134F7-6D19-FD62-DEA3-3894117A0CC1}"/>
          </ac:picMkLst>
        </pc:picChg>
        <pc:cxnChg chg="add del mod">
          <ac:chgData name="刘 玄昊" userId="03997660b9f98545" providerId="LiveId" clId="{8E76A299-A5DF-4B32-BBFA-A4F73804E39F}" dt="2022-07-18T12:41:03.604" v="267" actId="478"/>
          <ac:cxnSpMkLst>
            <pc:docMk/>
            <pc:sldMk cId="3918314675" sldId="259"/>
            <ac:cxnSpMk id="23" creationId="{532D3C3A-CAC9-9FE8-BBE4-382702683BFC}"/>
          </ac:cxnSpMkLst>
        </pc:cxnChg>
        <pc:cxnChg chg="add mod">
          <ac:chgData name="刘 玄昊" userId="03997660b9f98545" providerId="LiveId" clId="{8E76A299-A5DF-4B32-BBFA-A4F73804E39F}" dt="2022-07-18T12:41:56.915" v="279" actId="14100"/>
          <ac:cxnSpMkLst>
            <pc:docMk/>
            <pc:sldMk cId="3918314675" sldId="259"/>
            <ac:cxnSpMk id="25" creationId="{25B1301F-20A8-486F-7093-01ADB0CCA153}"/>
          </ac:cxnSpMkLst>
        </pc:cxnChg>
        <pc:cxnChg chg="add mod">
          <ac:chgData name="刘 玄昊" userId="03997660b9f98545" providerId="LiveId" clId="{8E76A299-A5DF-4B32-BBFA-A4F73804E39F}" dt="2022-07-18T12:42:32.828" v="286" actId="208"/>
          <ac:cxnSpMkLst>
            <pc:docMk/>
            <pc:sldMk cId="3918314675" sldId="259"/>
            <ac:cxnSpMk id="31" creationId="{3133A244-61D3-E103-32F2-02B9C1FD01A5}"/>
          </ac:cxnSpMkLst>
        </pc:cxnChg>
      </pc:sldChg>
      <pc:sldChg chg="addSp delSp modSp new mod modNotesTx">
        <pc:chgData name="刘 玄昊" userId="03997660b9f98545" providerId="LiveId" clId="{8E76A299-A5DF-4B32-BBFA-A4F73804E39F}" dt="2022-07-18T13:09:38.673" v="355" actId="20577"/>
        <pc:sldMkLst>
          <pc:docMk/>
          <pc:sldMk cId="50359856" sldId="260"/>
        </pc:sldMkLst>
        <pc:spChg chg="del">
          <ac:chgData name="刘 玄昊" userId="03997660b9f98545" providerId="LiveId" clId="{8E76A299-A5DF-4B32-BBFA-A4F73804E39F}" dt="2022-07-18T12:58:18.072" v="288" actId="478"/>
          <ac:spMkLst>
            <pc:docMk/>
            <pc:sldMk cId="50359856" sldId="260"/>
            <ac:spMk id="2" creationId="{32238921-0DF5-EF09-8067-0F335C075F95}"/>
          </ac:spMkLst>
        </pc:spChg>
        <pc:spChg chg="del">
          <ac:chgData name="刘 玄昊" userId="03997660b9f98545" providerId="LiveId" clId="{8E76A299-A5DF-4B32-BBFA-A4F73804E39F}" dt="2022-07-18T12:58:19.360" v="289" actId="478"/>
          <ac:spMkLst>
            <pc:docMk/>
            <pc:sldMk cId="50359856" sldId="260"/>
            <ac:spMk id="3" creationId="{873D377F-96AB-066D-E7F7-83C437CBE6A4}"/>
          </ac:spMkLst>
        </pc:spChg>
        <pc:spChg chg="add mod">
          <ac:chgData name="刘 玄昊" userId="03997660b9f98545" providerId="LiveId" clId="{8E76A299-A5DF-4B32-BBFA-A4F73804E39F}" dt="2022-07-18T12:59:36.601" v="293" actId="1076"/>
          <ac:spMkLst>
            <pc:docMk/>
            <pc:sldMk cId="50359856" sldId="260"/>
            <ac:spMk id="6" creationId="{F95430A7-04F8-5D17-B1F2-718A4C3C1DD9}"/>
          </ac:spMkLst>
        </pc:spChg>
        <pc:spChg chg="add mod">
          <ac:chgData name="刘 玄昊" userId="03997660b9f98545" providerId="LiveId" clId="{8E76A299-A5DF-4B32-BBFA-A4F73804E39F}" dt="2022-07-18T12:59:40.439" v="295" actId="1076"/>
          <ac:spMkLst>
            <pc:docMk/>
            <pc:sldMk cId="50359856" sldId="260"/>
            <ac:spMk id="7" creationId="{B945A290-1665-B16A-80B4-389CC4FE5B8C}"/>
          </ac:spMkLst>
        </pc:spChg>
        <pc:spChg chg="add mod">
          <ac:chgData name="刘 玄昊" userId="03997660b9f98545" providerId="LiveId" clId="{8E76A299-A5DF-4B32-BBFA-A4F73804E39F}" dt="2022-07-18T12:59:43.729" v="297" actId="1076"/>
          <ac:spMkLst>
            <pc:docMk/>
            <pc:sldMk cId="50359856" sldId="260"/>
            <ac:spMk id="8" creationId="{97373EE3-61EB-6A43-3565-692508918651}"/>
          </ac:spMkLst>
        </pc:spChg>
        <pc:spChg chg="add mod">
          <ac:chgData name="刘 玄昊" userId="03997660b9f98545" providerId="LiveId" clId="{8E76A299-A5DF-4B32-BBFA-A4F73804E39F}" dt="2022-07-18T12:59:53.417" v="299" actId="1076"/>
          <ac:spMkLst>
            <pc:docMk/>
            <pc:sldMk cId="50359856" sldId="260"/>
            <ac:spMk id="9" creationId="{3EAFC295-008B-DDE4-BFA0-9DF2B2497D66}"/>
          </ac:spMkLst>
        </pc:spChg>
        <pc:spChg chg="add mod">
          <ac:chgData name="刘 玄昊" userId="03997660b9f98545" providerId="LiveId" clId="{8E76A299-A5DF-4B32-BBFA-A4F73804E39F}" dt="2022-07-18T12:59:56.161" v="301" actId="1076"/>
          <ac:spMkLst>
            <pc:docMk/>
            <pc:sldMk cId="50359856" sldId="260"/>
            <ac:spMk id="10" creationId="{3F1BFCFB-E305-C45F-8D50-DFCA34921702}"/>
          </ac:spMkLst>
        </pc:spChg>
        <pc:spChg chg="add mod">
          <ac:chgData name="刘 玄昊" userId="03997660b9f98545" providerId="LiveId" clId="{8E76A299-A5DF-4B32-BBFA-A4F73804E39F}" dt="2022-07-18T13:00:17.206" v="303" actId="1076"/>
          <ac:spMkLst>
            <pc:docMk/>
            <pc:sldMk cId="50359856" sldId="260"/>
            <ac:spMk id="11" creationId="{2B529AF0-5E6D-5830-74BC-48235869FFD4}"/>
          </ac:spMkLst>
        </pc:spChg>
        <pc:spChg chg="add mod">
          <ac:chgData name="刘 玄昊" userId="03997660b9f98545" providerId="LiveId" clId="{8E76A299-A5DF-4B32-BBFA-A4F73804E39F}" dt="2022-07-18T13:00:20.998" v="305" actId="1076"/>
          <ac:spMkLst>
            <pc:docMk/>
            <pc:sldMk cId="50359856" sldId="260"/>
            <ac:spMk id="12" creationId="{A392C711-8831-0393-2971-4B16C947BE83}"/>
          </ac:spMkLst>
        </pc:spChg>
        <pc:spChg chg="add mod">
          <ac:chgData name="刘 玄昊" userId="03997660b9f98545" providerId="LiveId" clId="{8E76A299-A5DF-4B32-BBFA-A4F73804E39F}" dt="2022-07-18T13:00:24.373" v="307" actId="1076"/>
          <ac:spMkLst>
            <pc:docMk/>
            <pc:sldMk cId="50359856" sldId="260"/>
            <ac:spMk id="13" creationId="{56474C01-7934-6E3D-6B8A-92C2A5B97A59}"/>
          </ac:spMkLst>
        </pc:spChg>
        <pc:spChg chg="add mod">
          <ac:chgData name="刘 玄昊" userId="03997660b9f98545" providerId="LiveId" clId="{8E76A299-A5DF-4B32-BBFA-A4F73804E39F}" dt="2022-07-18T13:00:28.264" v="309" actId="1076"/>
          <ac:spMkLst>
            <pc:docMk/>
            <pc:sldMk cId="50359856" sldId="260"/>
            <ac:spMk id="14" creationId="{9F50458D-1A4C-B37E-1C36-306984D8D14C}"/>
          </ac:spMkLst>
        </pc:spChg>
        <pc:spChg chg="add mod">
          <ac:chgData name="刘 玄昊" userId="03997660b9f98545" providerId="LiveId" clId="{8E76A299-A5DF-4B32-BBFA-A4F73804E39F}" dt="2022-07-18T13:00:31.491" v="311" actId="1076"/>
          <ac:spMkLst>
            <pc:docMk/>
            <pc:sldMk cId="50359856" sldId="260"/>
            <ac:spMk id="15" creationId="{1CF5AA19-07E5-C94A-6358-00A551522CBD}"/>
          </ac:spMkLst>
        </pc:spChg>
        <pc:spChg chg="add mod">
          <ac:chgData name="刘 玄昊" userId="03997660b9f98545" providerId="LiveId" clId="{8E76A299-A5DF-4B32-BBFA-A4F73804E39F}" dt="2022-07-18T13:03:00.166" v="316" actId="1076"/>
          <ac:spMkLst>
            <pc:docMk/>
            <pc:sldMk cId="50359856" sldId="260"/>
            <ac:spMk id="16" creationId="{483225A0-FFC6-100B-B9ED-B9B9E413A4C5}"/>
          </ac:spMkLst>
        </pc:spChg>
        <pc:spChg chg="add del mod">
          <ac:chgData name="刘 玄昊" userId="03997660b9f98545" providerId="LiveId" clId="{8E76A299-A5DF-4B32-BBFA-A4F73804E39F}" dt="2022-07-18T13:03:06.651" v="319" actId="478"/>
          <ac:spMkLst>
            <pc:docMk/>
            <pc:sldMk cId="50359856" sldId="260"/>
            <ac:spMk id="20" creationId="{47507E08-7829-0D3B-CC47-FE516B584D71}"/>
          </ac:spMkLst>
        </pc:spChg>
        <pc:picChg chg="add mod">
          <ac:chgData name="刘 玄昊" userId="03997660b9f98545" providerId="LiveId" clId="{8E76A299-A5DF-4B32-BBFA-A4F73804E39F}" dt="2022-07-18T12:58:53.614" v="291" actId="27614"/>
          <ac:picMkLst>
            <pc:docMk/>
            <pc:sldMk cId="50359856" sldId="260"/>
            <ac:picMk id="5" creationId="{9714568B-DAAB-6FCF-64F3-A0F7C0D833B7}"/>
          </ac:picMkLst>
        </pc:picChg>
        <pc:cxnChg chg="add del mod">
          <ac:chgData name="刘 玄昊" userId="03997660b9f98545" providerId="LiveId" clId="{8E76A299-A5DF-4B32-BBFA-A4F73804E39F}" dt="2022-07-18T13:03:01.685" v="317" actId="478"/>
          <ac:cxnSpMkLst>
            <pc:docMk/>
            <pc:sldMk cId="50359856" sldId="260"/>
            <ac:cxnSpMk id="17" creationId="{7F5E1D2C-660F-8CB2-957C-344BFB6423C8}"/>
          </ac:cxnSpMkLst>
        </pc:cxnChg>
        <pc:cxnChg chg="add mod">
          <ac:chgData name="刘 玄昊" userId="03997660b9f98545" providerId="LiveId" clId="{8E76A299-A5DF-4B32-BBFA-A4F73804E39F}" dt="2022-07-18T13:03:14.267" v="323" actId="14100"/>
          <ac:cxnSpMkLst>
            <pc:docMk/>
            <pc:sldMk cId="50359856" sldId="260"/>
            <ac:cxnSpMk id="21" creationId="{99A5BDA3-C13A-5E1B-8578-ED9023AB4ADF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18BAF9-BF2D-4C65-8543-570FBB72C76E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E0B79-AFD7-4DF9-AFDC-2BCA21E1B7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913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Raw-a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0B79-AFD7-4DF9-AFDC-2BCA21E1B7B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732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Raw-b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0B79-AFD7-4DF9-AFDC-2BCA21E1B7B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76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Raw-c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0B79-AFD7-4DF9-AFDC-2BCA21E1B7B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5953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Load-use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0B79-AFD7-4DF9-AFDC-2BCA21E1B7B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977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ctrl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E0B79-AFD7-4DF9-AFDC-2BCA21E1B7B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40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AACC8-80A2-4327-4231-940C53E20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A7F79A-F085-7F26-6D78-F656124A65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2DC343-B11F-3EC0-4BE1-441D7E825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0B2D66-8D64-0A35-4932-CB75E121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78C3F1-8520-DBCA-CDBE-97181978D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713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3AA8D-AA36-BB69-73F9-08FE9E066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A59A52-CE98-00BF-19EC-AE71B55F7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413C17-2AD8-0715-7435-939E4F293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35D5D9-9487-73EC-18A4-12DF33708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D7A7E-E5F9-9021-9C93-5BBA906F9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461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CB8E87C-7529-340A-037F-7185E0C029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4C5F8E-B18C-693D-D662-AC40E6667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AEF867-C79E-52F1-D100-928475F73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FCF54D-F304-4759-50AC-A8870EF1F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EC86C7-5BD1-0B32-C2EF-1A5AE708D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98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3929DE-8E49-FACF-0CC3-25AB0335D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EC2524-C244-8CE3-F6EB-A1AA8AE23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704599-3DE8-68C1-8EA3-A815B4B2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757660-7B20-15BC-B3A1-38FD0C71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861A82-4D7C-AC02-FCC9-896694841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946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A7654E-13E7-61FD-134C-F4A9D5E6C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C7F251-5830-E310-44E2-06D02B096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7D4D73-4033-243B-FC39-723AC3E6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37C679-2976-F501-8FBC-6BB428D9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43B567-689B-E1B1-EE97-0F563E78D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49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CAEEC-77E5-D654-C156-9D54C33F4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7BDBE7-7CE0-AC63-9667-D01AE6AAC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5CA578-FFD9-03D8-EA15-14D5C06E1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187E3C-CC5B-875F-87CD-99071C054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88A931-C28A-CFD7-391B-9CB46B13F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FF3779-B8A9-1D36-3667-5BA6F4680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004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3F6DA8-ADEA-9464-A2C3-94382E36B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11E234-6BA4-1C1D-49FC-EC8248303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258CCB-A44A-A006-D6A6-39E301E2C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3C7382A-D999-9C81-FAD4-D8597B17D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35C03A9-BF54-B1E3-1E66-1AEF71648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5122D48-EE60-1396-4DEB-17F58A23D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A5290D7-2E8E-337B-BD92-6C48C8D98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AA7E84-5493-8E40-94C5-85684FF32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933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78253-DBB2-9854-7F93-6A28F2EA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F288B8-07E4-15B8-A63C-04FB1EADB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1380EE-D497-1E7E-426B-03DC6565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124789-FCB0-58C5-B621-2E64FD1A1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83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F249EC6-DFAE-470A-7B38-DA4D42A3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17B46B-3944-B25E-AF82-2BA993B5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C3A278-9A3F-61B9-A289-1F0A9B5A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290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A75A0-FF73-E345-8FB6-8CBBAC0AE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4DF293-3413-A558-08A7-E273CCB2F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4CA889-6B87-CD88-6ACB-EB5B8F0C6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25F345-0BA2-2362-0E1B-89956F3D0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AE6F08-C74A-C34A-D14D-468BD21D0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548AB0-14BB-1710-292C-18CA3523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791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B609FC-16E4-FBA8-3FE0-C1077E8B5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8F0F4E-1380-5D46-8F79-F9E0D0F9D1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B1E42B-47AD-627D-7F6E-FB106BFB3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10C88E-0740-28ED-0A67-66B44052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B29932-346E-F70B-FDA6-14E4C5B5F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3D78B5-8F17-1A5B-131D-E7C5AD1D4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087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B59169-74A0-854F-0E83-585684F0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E4C394-D5DD-5A6F-F03B-504917843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727479-778D-3B04-100B-85540B99A4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7A3B4-A7CF-4412-917D-4DC3CE8865A4}" type="datetimeFigureOut">
              <a:rPr lang="zh-CN" altLang="en-US" smtClean="0"/>
              <a:t>2022/7/18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01673-DA39-426A-308B-61BE08995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CF96D5-E17B-D858-9981-066167BF54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5E287-779E-4709-904C-488F9DAC2A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162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CDAC7377-8411-96B0-7B42-97BDE6B541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809" y="895666"/>
            <a:ext cx="8152381" cy="506666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FED980C-7AC5-ACA7-E9D5-11393F3F5C99}"/>
              </a:ext>
            </a:extLst>
          </p:cNvPr>
          <p:cNvSpPr/>
          <p:nvPr/>
        </p:nvSpPr>
        <p:spPr>
          <a:xfrm>
            <a:off x="5935980" y="245364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16D223-14BC-927B-9F5D-D1273E77426B}"/>
              </a:ext>
            </a:extLst>
          </p:cNvPr>
          <p:cNvSpPr/>
          <p:nvPr/>
        </p:nvSpPr>
        <p:spPr>
          <a:xfrm>
            <a:off x="6537960" y="265176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A4A3A34-EC41-4B9B-AAB9-D07E9DB9486B}"/>
              </a:ext>
            </a:extLst>
          </p:cNvPr>
          <p:cNvSpPr/>
          <p:nvPr/>
        </p:nvSpPr>
        <p:spPr>
          <a:xfrm>
            <a:off x="7139940" y="284988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0C1D11A-A40C-2E61-A710-D92B6EF08216}"/>
              </a:ext>
            </a:extLst>
          </p:cNvPr>
          <p:cNvSpPr/>
          <p:nvPr/>
        </p:nvSpPr>
        <p:spPr>
          <a:xfrm>
            <a:off x="7741920" y="304800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7E49775-591A-C9DB-6D98-09FC791DD460}"/>
              </a:ext>
            </a:extLst>
          </p:cNvPr>
          <p:cNvSpPr/>
          <p:nvPr/>
        </p:nvSpPr>
        <p:spPr>
          <a:xfrm>
            <a:off x="8343900" y="324612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478051A-0C44-BC31-917F-0816B39BDF82}"/>
              </a:ext>
            </a:extLst>
          </p:cNvPr>
          <p:cNvSpPr/>
          <p:nvPr/>
        </p:nvSpPr>
        <p:spPr>
          <a:xfrm>
            <a:off x="6537960" y="245364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B299D5-3D85-8347-6B21-CB216892AC70}"/>
              </a:ext>
            </a:extLst>
          </p:cNvPr>
          <p:cNvSpPr/>
          <p:nvPr/>
        </p:nvSpPr>
        <p:spPr>
          <a:xfrm>
            <a:off x="7139940" y="265176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291E559-0BF0-3410-C4FE-387C379AD0AB}"/>
              </a:ext>
            </a:extLst>
          </p:cNvPr>
          <p:cNvSpPr/>
          <p:nvPr/>
        </p:nvSpPr>
        <p:spPr>
          <a:xfrm>
            <a:off x="7741920" y="284988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109D086-B971-D1AD-D023-A50941104378}"/>
              </a:ext>
            </a:extLst>
          </p:cNvPr>
          <p:cNvSpPr/>
          <p:nvPr/>
        </p:nvSpPr>
        <p:spPr>
          <a:xfrm>
            <a:off x="8343900" y="304800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D12C433-71C0-4E18-F169-48B90CAA34F7}"/>
              </a:ext>
            </a:extLst>
          </p:cNvPr>
          <p:cNvSpPr/>
          <p:nvPr/>
        </p:nvSpPr>
        <p:spPr>
          <a:xfrm>
            <a:off x="8945880" y="324612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F3C0B14-F41E-B9C3-2E6B-DF11C8A372A9}"/>
              </a:ext>
            </a:extLst>
          </p:cNvPr>
          <p:cNvSpPr/>
          <p:nvPr/>
        </p:nvSpPr>
        <p:spPr>
          <a:xfrm>
            <a:off x="8900160" y="344424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AECB4F1-F2A2-24BE-99BB-A482D5ACD33A}"/>
              </a:ext>
            </a:extLst>
          </p:cNvPr>
          <p:cNvSpPr/>
          <p:nvPr/>
        </p:nvSpPr>
        <p:spPr>
          <a:xfrm>
            <a:off x="7139940" y="525018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46457AA-A268-6451-BC38-7E1C14293C92}"/>
              </a:ext>
            </a:extLst>
          </p:cNvPr>
          <p:cNvSpPr/>
          <p:nvPr/>
        </p:nvSpPr>
        <p:spPr>
          <a:xfrm>
            <a:off x="7139940" y="5455921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73FB30B-E548-6AA1-F210-6F9879A081E2}"/>
              </a:ext>
            </a:extLst>
          </p:cNvPr>
          <p:cNvSpPr/>
          <p:nvPr/>
        </p:nvSpPr>
        <p:spPr>
          <a:xfrm>
            <a:off x="7730490" y="5661662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C01EE46-E1CE-7EE4-119E-E30DF112118C}"/>
              </a:ext>
            </a:extLst>
          </p:cNvPr>
          <p:cNvSpPr txBox="1"/>
          <p:nvPr/>
        </p:nvSpPr>
        <p:spPr>
          <a:xfrm>
            <a:off x="7039763" y="3587473"/>
            <a:ext cx="80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+mn-ea"/>
              </a:rPr>
              <a:t>EX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458583C-0C48-9ADC-F77C-928BF92011D2}"/>
              </a:ext>
            </a:extLst>
          </p:cNvPr>
          <p:cNvCxnSpPr>
            <a:cxnSpLocks/>
            <a:stCxn id="20" idx="0"/>
            <a:endCxn id="8" idx="2"/>
          </p:cNvCxnSpPr>
          <p:nvPr/>
        </p:nvCxnSpPr>
        <p:spPr>
          <a:xfrm flipV="1">
            <a:off x="7440930" y="3048000"/>
            <a:ext cx="0" cy="5394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11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31E2AD82-FE89-F95E-50C4-52D55A4CF0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194" y="1029637"/>
            <a:ext cx="8580952" cy="505714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E5A4A5B-51E8-265F-15D6-D585949F9BDF}"/>
              </a:ext>
            </a:extLst>
          </p:cNvPr>
          <p:cNvSpPr/>
          <p:nvPr/>
        </p:nvSpPr>
        <p:spPr>
          <a:xfrm>
            <a:off x="5631180" y="257556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31AAC5F-FD25-4B6A-A192-B3DA456330EB}"/>
              </a:ext>
            </a:extLst>
          </p:cNvPr>
          <p:cNvSpPr/>
          <p:nvPr/>
        </p:nvSpPr>
        <p:spPr>
          <a:xfrm>
            <a:off x="6248400" y="277368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CB10336-4AF9-BA4C-7B21-E86061009C51}"/>
              </a:ext>
            </a:extLst>
          </p:cNvPr>
          <p:cNvSpPr/>
          <p:nvPr/>
        </p:nvSpPr>
        <p:spPr>
          <a:xfrm>
            <a:off x="6850380" y="299466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99B33B8-F8C5-841D-9861-29AFBE1F819F}"/>
              </a:ext>
            </a:extLst>
          </p:cNvPr>
          <p:cNvSpPr/>
          <p:nvPr/>
        </p:nvSpPr>
        <p:spPr>
          <a:xfrm>
            <a:off x="7452360" y="317754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35498E-E3AF-02B6-281E-D79B561479FC}"/>
              </a:ext>
            </a:extLst>
          </p:cNvPr>
          <p:cNvSpPr/>
          <p:nvPr/>
        </p:nvSpPr>
        <p:spPr>
          <a:xfrm>
            <a:off x="8054340" y="339090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5B3F297-953F-2F44-DE0E-182366734362}"/>
              </a:ext>
            </a:extLst>
          </p:cNvPr>
          <p:cNvSpPr/>
          <p:nvPr/>
        </p:nvSpPr>
        <p:spPr>
          <a:xfrm>
            <a:off x="6850380" y="257556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E657B7-9049-C492-4734-050CB21311FB}"/>
              </a:ext>
            </a:extLst>
          </p:cNvPr>
          <p:cNvSpPr/>
          <p:nvPr/>
        </p:nvSpPr>
        <p:spPr>
          <a:xfrm>
            <a:off x="7452360" y="278892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F22DB63-D342-1A70-CF24-FA7C4784365B}"/>
              </a:ext>
            </a:extLst>
          </p:cNvPr>
          <p:cNvSpPr/>
          <p:nvPr/>
        </p:nvSpPr>
        <p:spPr>
          <a:xfrm>
            <a:off x="8014006" y="297942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7E7DB99-4BCB-30B5-368C-CB2836489F56}"/>
              </a:ext>
            </a:extLst>
          </p:cNvPr>
          <p:cNvSpPr/>
          <p:nvPr/>
        </p:nvSpPr>
        <p:spPr>
          <a:xfrm>
            <a:off x="8615986" y="319278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9274C5A-E243-9894-6349-A4F885AA0DF0}"/>
              </a:ext>
            </a:extLst>
          </p:cNvPr>
          <p:cNvSpPr/>
          <p:nvPr/>
        </p:nvSpPr>
        <p:spPr>
          <a:xfrm>
            <a:off x="9217966" y="3383281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025A932-C7CF-ECF4-DD7F-92CE684B0C96}"/>
              </a:ext>
            </a:extLst>
          </p:cNvPr>
          <p:cNvSpPr/>
          <p:nvPr/>
        </p:nvSpPr>
        <p:spPr>
          <a:xfrm>
            <a:off x="8615986" y="358902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78AF54D-B9B5-6287-7D84-D6896B350C03}"/>
              </a:ext>
            </a:extLst>
          </p:cNvPr>
          <p:cNvSpPr/>
          <p:nvPr/>
        </p:nvSpPr>
        <p:spPr>
          <a:xfrm>
            <a:off x="7412026" y="460549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9A0C802-76A8-C3D8-1D23-8F8C97C898B9}"/>
              </a:ext>
            </a:extLst>
          </p:cNvPr>
          <p:cNvSpPr/>
          <p:nvPr/>
        </p:nvSpPr>
        <p:spPr>
          <a:xfrm>
            <a:off x="7427266" y="4795989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742D0D8-6453-7674-8338-A7E90EF69071}"/>
              </a:ext>
            </a:extLst>
          </p:cNvPr>
          <p:cNvSpPr/>
          <p:nvPr/>
        </p:nvSpPr>
        <p:spPr>
          <a:xfrm>
            <a:off x="8014006" y="4986488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D4D50D6-356A-C9EA-E545-E5D9C12D3806}"/>
              </a:ext>
            </a:extLst>
          </p:cNvPr>
          <p:cNvSpPr txBox="1"/>
          <p:nvPr/>
        </p:nvSpPr>
        <p:spPr>
          <a:xfrm>
            <a:off x="7352183" y="3727923"/>
            <a:ext cx="80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MEM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0E20903D-29DE-DCAD-4D9F-C9FB62A43BF6}"/>
              </a:ext>
            </a:extLst>
          </p:cNvPr>
          <p:cNvCxnSpPr>
            <a:stCxn id="25" idx="0"/>
            <a:endCxn id="9" idx="2"/>
          </p:cNvCxnSpPr>
          <p:nvPr/>
        </p:nvCxnSpPr>
        <p:spPr>
          <a:xfrm flipV="1">
            <a:off x="7753350" y="3375660"/>
            <a:ext cx="0" cy="3522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4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6DBDB956-8B90-EB1B-86F0-2603F5B4C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143" y="867095"/>
            <a:ext cx="8485714" cy="512380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78D439B-48A8-DA46-75CB-DF795187D037}"/>
              </a:ext>
            </a:extLst>
          </p:cNvPr>
          <p:cNvSpPr/>
          <p:nvPr/>
        </p:nvSpPr>
        <p:spPr>
          <a:xfrm>
            <a:off x="5257800" y="244602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03C2B64-5EBB-6720-904E-BEA5DAA5025F}"/>
              </a:ext>
            </a:extLst>
          </p:cNvPr>
          <p:cNvSpPr/>
          <p:nvPr/>
        </p:nvSpPr>
        <p:spPr>
          <a:xfrm>
            <a:off x="5859780" y="264414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1595C79-ADE4-D3E9-68D3-AE76A9ED0F5C}"/>
              </a:ext>
            </a:extLst>
          </p:cNvPr>
          <p:cNvSpPr/>
          <p:nvPr/>
        </p:nvSpPr>
        <p:spPr>
          <a:xfrm>
            <a:off x="6461760" y="284226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39E331-87EE-DE1F-239F-CD3B2F7F6881}"/>
              </a:ext>
            </a:extLst>
          </p:cNvPr>
          <p:cNvSpPr/>
          <p:nvPr/>
        </p:nvSpPr>
        <p:spPr>
          <a:xfrm>
            <a:off x="7063740" y="304038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AF01F9-9B79-EF6F-C004-E355554D49BA}"/>
              </a:ext>
            </a:extLst>
          </p:cNvPr>
          <p:cNvSpPr/>
          <p:nvPr/>
        </p:nvSpPr>
        <p:spPr>
          <a:xfrm>
            <a:off x="7612380" y="323850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6826DBA-C309-7ACB-9669-A5E14E748DE4}"/>
              </a:ext>
            </a:extLst>
          </p:cNvPr>
          <p:cNvSpPr/>
          <p:nvPr/>
        </p:nvSpPr>
        <p:spPr>
          <a:xfrm>
            <a:off x="7010400" y="244602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0184C52-2973-BC22-2BFC-2235F6F40D9C}"/>
              </a:ext>
            </a:extLst>
          </p:cNvPr>
          <p:cNvSpPr/>
          <p:nvPr/>
        </p:nvSpPr>
        <p:spPr>
          <a:xfrm>
            <a:off x="7631430" y="264414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D2E3B25-871A-794E-6B8F-5AB97BC3D603}"/>
              </a:ext>
            </a:extLst>
          </p:cNvPr>
          <p:cNvSpPr/>
          <p:nvPr/>
        </p:nvSpPr>
        <p:spPr>
          <a:xfrm>
            <a:off x="8202930" y="284226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95E50C1-078B-3F5E-97C4-F202390B1F30}"/>
              </a:ext>
            </a:extLst>
          </p:cNvPr>
          <p:cNvSpPr/>
          <p:nvPr/>
        </p:nvSpPr>
        <p:spPr>
          <a:xfrm>
            <a:off x="8804910" y="304038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94F0285-5112-41D5-5B7B-490A8D594C20}"/>
              </a:ext>
            </a:extLst>
          </p:cNvPr>
          <p:cNvSpPr/>
          <p:nvPr/>
        </p:nvSpPr>
        <p:spPr>
          <a:xfrm>
            <a:off x="9406890" y="323088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23F545F-BCD1-D81A-40F0-E01CCABC1754}"/>
              </a:ext>
            </a:extLst>
          </p:cNvPr>
          <p:cNvSpPr txBox="1"/>
          <p:nvPr/>
        </p:nvSpPr>
        <p:spPr>
          <a:xfrm>
            <a:off x="7504583" y="3832860"/>
            <a:ext cx="80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+mn-ea"/>
              </a:rPr>
              <a:t>WB</a:t>
            </a:r>
            <a:endParaRPr lang="zh-CN" altLang="en-US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0F676AC4-F77E-41CE-B865-852C71173F29}"/>
              </a:ext>
            </a:extLst>
          </p:cNvPr>
          <p:cNvCxnSpPr>
            <a:stCxn id="16" idx="0"/>
          </p:cNvCxnSpPr>
          <p:nvPr/>
        </p:nvCxnSpPr>
        <p:spPr>
          <a:xfrm flipV="1">
            <a:off x="7905750" y="3480597"/>
            <a:ext cx="0" cy="3522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FF70CBE2-492C-4072-F699-1982660DADD8}"/>
              </a:ext>
            </a:extLst>
          </p:cNvPr>
          <p:cNvSpPr/>
          <p:nvPr/>
        </p:nvSpPr>
        <p:spPr>
          <a:xfrm>
            <a:off x="8219334" y="3450987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C9C1E17-98B6-3184-2C09-373099F04D09}"/>
              </a:ext>
            </a:extLst>
          </p:cNvPr>
          <p:cNvSpPr/>
          <p:nvPr/>
        </p:nvSpPr>
        <p:spPr>
          <a:xfrm>
            <a:off x="7612380" y="4451584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8A3F6EF-E86F-F8C2-2D61-0CC67B44042F}"/>
              </a:ext>
            </a:extLst>
          </p:cNvPr>
          <p:cNvSpPr/>
          <p:nvPr/>
        </p:nvSpPr>
        <p:spPr>
          <a:xfrm>
            <a:off x="7612380" y="4657325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7553B18-81F0-9BEC-9E32-AC7DDDDDE915}"/>
              </a:ext>
            </a:extLst>
          </p:cNvPr>
          <p:cNvSpPr/>
          <p:nvPr/>
        </p:nvSpPr>
        <p:spPr>
          <a:xfrm>
            <a:off x="8233410" y="4853219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258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1CC134F7-6D19-FD62-DEA3-3894117A0C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76" y="919476"/>
            <a:ext cx="8419048" cy="501904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C0E7B5C-1950-007D-8B22-FD7BAA53D147}"/>
              </a:ext>
            </a:extLst>
          </p:cNvPr>
          <p:cNvSpPr/>
          <p:nvPr/>
        </p:nvSpPr>
        <p:spPr>
          <a:xfrm>
            <a:off x="5494020" y="247650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079E0D-D3E4-440B-3F5A-029ECC32F661}"/>
              </a:ext>
            </a:extLst>
          </p:cNvPr>
          <p:cNvSpPr/>
          <p:nvPr/>
        </p:nvSpPr>
        <p:spPr>
          <a:xfrm>
            <a:off x="6096000" y="267462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998F83-EE80-8851-FFEE-1837C71B9973}"/>
              </a:ext>
            </a:extLst>
          </p:cNvPr>
          <p:cNvSpPr/>
          <p:nvPr/>
        </p:nvSpPr>
        <p:spPr>
          <a:xfrm>
            <a:off x="6644640" y="287274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CFBCCEE-0C45-8656-A57F-A81E3072DE60}"/>
              </a:ext>
            </a:extLst>
          </p:cNvPr>
          <p:cNvSpPr/>
          <p:nvPr/>
        </p:nvSpPr>
        <p:spPr>
          <a:xfrm>
            <a:off x="7246620" y="307086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7890B77-9C9F-69A3-A789-357A8F62F6F3}"/>
              </a:ext>
            </a:extLst>
          </p:cNvPr>
          <p:cNvSpPr/>
          <p:nvPr/>
        </p:nvSpPr>
        <p:spPr>
          <a:xfrm>
            <a:off x="7848600" y="326898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F64F5D5-8504-765D-11B8-BB4447C9F337}"/>
              </a:ext>
            </a:extLst>
          </p:cNvPr>
          <p:cNvSpPr/>
          <p:nvPr/>
        </p:nvSpPr>
        <p:spPr>
          <a:xfrm>
            <a:off x="8450580" y="346710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E538CD7-19B3-52A3-B93A-17A640333A44}"/>
              </a:ext>
            </a:extLst>
          </p:cNvPr>
          <p:cNvSpPr/>
          <p:nvPr/>
        </p:nvSpPr>
        <p:spPr>
          <a:xfrm>
            <a:off x="6644640" y="4497070"/>
            <a:ext cx="120396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4096E37-83C4-0AC8-916D-100D2514591A}"/>
              </a:ext>
            </a:extLst>
          </p:cNvPr>
          <p:cNvSpPr/>
          <p:nvPr/>
        </p:nvSpPr>
        <p:spPr>
          <a:xfrm>
            <a:off x="7246620" y="469519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41F08F7-E3BF-B4EB-64EA-4B9F6E46E036}"/>
              </a:ext>
            </a:extLst>
          </p:cNvPr>
          <p:cNvSpPr/>
          <p:nvPr/>
        </p:nvSpPr>
        <p:spPr>
          <a:xfrm>
            <a:off x="7848600" y="4893310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84B33C1-3378-571E-FA14-16073441A2B6}"/>
              </a:ext>
            </a:extLst>
          </p:cNvPr>
          <p:cNvSpPr/>
          <p:nvPr/>
        </p:nvSpPr>
        <p:spPr>
          <a:xfrm>
            <a:off x="6080760" y="247650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55A0D1-8C1D-BDFE-26B6-EA789A2880E6}"/>
              </a:ext>
            </a:extLst>
          </p:cNvPr>
          <p:cNvSpPr/>
          <p:nvPr/>
        </p:nvSpPr>
        <p:spPr>
          <a:xfrm>
            <a:off x="6671310" y="2682241"/>
            <a:ext cx="117729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5167940-C70B-84B7-5BB1-F2BB29601969}"/>
              </a:ext>
            </a:extLst>
          </p:cNvPr>
          <p:cNvSpPr/>
          <p:nvPr/>
        </p:nvSpPr>
        <p:spPr>
          <a:xfrm>
            <a:off x="7848600" y="2880361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ED7AF5D-F9CB-415A-ADE4-C52A449568CC}"/>
              </a:ext>
            </a:extLst>
          </p:cNvPr>
          <p:cNvSpPr/>
          <p:nvPr/>
        </p:nvSpPr>
        <p:spPr>
          <a:xfrm>
            <a:off x="8423910" y="3078481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A62311D-E804-B0A9-029E-E5D655BCC635}"/>
              </a:ext>
            </a:extLst>
          </p:cNvPr>
          <p:cNvSpPr/>
          <p:nvPr/>
        </p:nvSpPr>
        <p:spPr>
          <a:xfrm>
            <a:off x="9025890" y="326898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3DC6AD1-316F-A619-2230-5C081F3637E2}"/>
              </a:ext>
            </a:extLst>
          </p:cNvPr>
          <p:cNvSpPr txBox="1"/>
          <p:nvPr/>
        </p:nvSpPr>
        <p:spPr>
          <a:xfrm>
            <a:off x="6541212" y="3558460"/>
            <a:ext cx="808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EX</a:t>
            </a:r>
            <a:endParaRPr lang="zh-CN" altLang="en-US" sz="14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5B1301F-20A8-486F-7093-01ADB0CCA153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6944005" y="3078481"/>
            <a:ext cx="1626" cy="47997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1F706746-7258-32BF-328C-D744E8B1DACB}"/>
              </a:ext>
            </a:extLst>
          </p:cNvPr>
          <p:cNvSpPr/>
          <p:nvPr/>
        </p:nvSpPr>
        <p:spPr>
          <a:xfrm>
            <a:off x="6659880" y="4070271"/>
            <a:ext cx="601980" cy="205741"/>
          </a:xfrm>
          <a:prstGeom prst="rect">
            <a:avLst/>
          </a:prstGeom>
          <a:solidFill>
            <a:schemeClr val="accent4">
              <a:alpha val="6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133A244-61D3-E103-32F2-02B9C1FD01A5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6960870" y="3866237"/>
            <a:ext cx="0" cy="2040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831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&#10;&#10;描述已自动生成">
            <a:extLst>
              <a:ext uri="{FF2B5EF4-FFF2-40B4-BE49-F238E27FC236}">
                <a16:creationId xmlns:a16="http://schemas.microsoft.com/office/drawing/2014/main" id="{9714568B-DAAB-6FCF-64F3-A0F7C0D833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95" y="1924238"/>
            <a:ext cx="8123809" cy="300952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95430A7-04F8-5D17-B1F2-718A4C3C1DD9}"/>
              </a:ext>
            </a:extLst>
          </p:cNvPr>
          <p:cNvSpPr/>
          <p:nvPr/>
        </p:nvSpPr>
        <p:spPr>
          <a:xfrm>
            <a:off x="5240020" y="390525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945A290-1665-B16A-80B4-389CC4FE5B8C}"/>
              </a:ext>
            </a:extLst>
          </p:cNvPr>
          <p:cNvSpPr/>
          <p:nvPr/>
        </p:nvSpPr>
        <p:spPr>
          <a:xfrm>
            <a:off x="5842000" y="410337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373EE3-61EB-6A43-3565-692508918651}"/>
              </a:ext>
            </a:extLst>
          </p:cNvPr>
          <p:cNvSpPr/>
          <p:nvPr/>
        </p:nvSpPr>
        <p:spPr>
          <a:xfrm>
            <a:off x="6443980" y="430149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AFC295-008B-DDE4-BFA0-9DF2B2497D66}"/>
              </a:ext>
            </a:extLst>
          </p:cNvPr>
          <p:cNvSpPr/>
          <p:nvPr/>
        </p:nvSpPr>
        <p:spPr>
          <a:xfrm>
            <a:off x="6997700" y="449961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1BFCFB-E305-C45F-8D50-DFCA34921702}"/>
              </a:ext>
            </a:extLst>
          </p:cNvPr>
          <p:cNvSpPr/>
          <p:nvPr/>
        </p:nvSpPr>
        <p:spPr>
          <a:xfrm>
            <a:off x="7599680" y="4697730"/>
            <a:ext cx="601980" cy="198120"/>
          </a:xfrm>
          <a:prstGeom prst="rect">
            <a:avLst/>
          </a:prstGeom>
          <a:solidFill>
            <a:schemeClr val="accent2">
              <a:alpha val="63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B529AF0-5E6D-5830-74BC-48235869FFD4}"/>
              </a:ext>
            </a:extLst>
          </p:cNvPr>
          <p:cNvSpPr/>
          <p:nvPr/>
        </p:nvSpPr>
        <p:spPr>
          <a:xfrm>
            <a:off x="6997700" y="3896548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392C711-8831-0393-2971-4B16C947BE83}"/>
              </a:ext>
            </a:extLst>
          </p:cNvPr>
          <p:cNvSpPr/>
          <p:nvPr/>
        </p:nvSpPr>
        <p:spPr>
          <a:xfrm>
            <a:off x="7636510" y="410337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6474C01-7934-6E3D-6B8A-92C2A5B97A59}"/>
              </a:ext>
            </a:extLst>
          </p:cNvPr>
          <p:cNvSpPr/>
          <p:nvPr/>
        </p:nvSpPr>
        <p:spPr>
          <a:xfrm>
            <a:off x="8201660" y="430149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F50458D-1A4C-B37E-1C36-306984D8D14C}"/>
              </a:ext>
            </a:extLst>
          </p:cNvPr>
          <p:cNvSpPr/>
          <p:nvPr/>
        </p:nvSpPr>
        <p:spPr>
          <a:xfrm>
            <a:off x="8786082" y="449961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CF5AA19-07E5-C94A-6358-00A551522CBD}"/>
              </a:ext>
            </a:extLst>
          </p:cNvPr>
          <p:cNvSpPr/>
          <p:nvPr/>
        </p:nvSpPr>
        <p:spPr>
          <a:xfrm>
            <a:off x="9425527" y="4697730"/>
            <a:ext cx="601980" cy="198120"/>
          </a:xfrm>
          <a:prstGeom prst="rect">
            <a:avLst/>
          </a:prstGeom>
          <a:solidFill>
            <a:schemeClr val="accent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83225A0-FFC6-100B-B9ED-B9B9E413A4C5}"/>
              </a:ext>
            </a:extLst>
          </p:cNvPr>
          <p:cNvSpPr txBox="1"/>
          <p:nvPr/>
        </p:nvSpPr>
        <p:spPr>
          <a:xfrm>
            <a:off x="6301071" y="4642902"/>
            <a:ext cx="808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EX</a:t>
            </a:r>
            <a:endParaRPr lang="zh-CN" altLang="en-US" sz="14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99A5BDA3-C13A-5E1B-8578-ED9023AB4ADF}"/>
              </a:ext>
            </a:extLst>
          </p:cNvPr>
          <p:cNvCxnSpPr>
            <a:cxnSpLocks/>
          </p:cNvCxnSpPr>
          <p:nvPr/>
        </p:nvCxnSpPr>
        <p:spPr>
          <a:xfrm flipV="1">
            <a:off x="6744970" y="4499610"/>
            <a:ext cx="0" cy="1849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59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15</Words>
  <Application>Microsoft Office PowerPoint</Application>
  <PresentationFormat>宽屏</PresentationFormat>
  <Paragraphs>15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刘玄昊</dc:creator>
  <cp:lastModifiedBy>刘玄昊</cp:lastModifiedBy>
  <cp:revision>1</cp:revision>
  <dcterms:created xsi:type="dcterms:W3CDTF">2022-07-18T11:42:54Z</dcterms:created>
  <dcterms:modified xsi:type="dcterms:W3CDTF">2022-07-18T13:09:40Z</dcterms:modified>
</cp:coreProperties>
</file>

<file path=docProps/thumbnail.jpeg>
</file>